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9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5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9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8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0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AF71-F304-4EC0-8BC5-764BCDC48E2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0"/>
            <a:ext cx="9296400" cy="6934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82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b="1" dirty="0" smtClean="0">
                <a:solidFill>
                  <a:schemeClr val="bg1"/>
                </a:solidFill>
              </a:rPr>
              <a:t>LGS Class </a:t>
            </a:r>
          </a:p>
          <a:p>
            <a:pPr algn="ctr"/>
            <a:r>
              <a:rPr lang="en-US" sz="13000" b="1" dirty="0" smtClean="0">
                <a:solidFill>
                  <a:schemeClr val="bg1"/>
                </a:solidFill>
              </a:rPr>
              <a:t>of </a:t>
            </a:r>
            <a:r>
              <a:rPr lang="en-US" sz="13000" b="1" dirty="0" smtClean="0">
                <a:solidFill>
                  <a:schemeClr val="bg1"/>
                </a:solidFill>
              </a:rPr>
              <a:t>2018</a:t>
            </a:r>
            <a:endParaRPr lang="en-US" sz="13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Deadline </a:t>
            </a:r>
            <a:r>
              <a:rPr lang="en-US" sz="5400" b="1" smtClean="0">
                <a:solidFill>
                  <a:schemeClr val="bg1"/>
                </a:solidFill>
              </a:rPr>
              <a:t>to apply:  </a:t>
            </a:r>
            <a:r>
              <a:rPr lang="en-US" sz="5400" b="1" dirty="0" smtClean="0">
                <a:solidFill>
                  <a:schemeClr val="bg1"/>
                </a:solidFill>
              </a:rPr>
              <a:t>9/11/17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Leadership Greater Syracuse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Brunet</dc:creator>
  <cp:lastModifiedBy>Pam Brunet</cp:lastModifiedBy>
  <cp:revision>12</cp:revision>
  <dcterms:created xsi:type="dcterms:W3CDTF">2014-03-07T18:04:02Z</dcterms:created>
  <dcterms:modified xsi:type="dcterms:W3CDTF">2017-06-13T15:34:03Z</dcterms:modified>
</cp:coreProperties>
</file>