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AF71-F304-4EC0-8BC5-764BCDC48E20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276A5-F6A7-4E2E-A69F-8BF0E7F2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496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AF71-F304-4EC0-8BC5-764BCDC48E20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276A5-F6A7-4E2E-A69F-8BF0E7F2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858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AF71-F304-4EC0-8BC5-764BCDC48E20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276A5-F6A7-4E2E-A69F-8BF0E7F2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48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AF71-F304-4EC0-8BC5-764BCDC48E20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276A5-F6A7-4E2E-A69F-8BF0E7F2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95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AF71-F304-4EC0-8BC5-764BCDC48E20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276A5-F6A7-4E2E-A69F-8BF0E7F2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997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AF71-F304-4EC0-8BC5-764BCDC48E20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276A5-F6A7-4E2E-A69F-8BF0E7F2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014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AF71-F304-4EC0-8BC5-764BCDC48E20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276A5-F6A7-4E2E-A69F-8BF0E7F2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AF71-F304-4EC0-8BC5-764BCDC48E20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276A5-F6A7-4E2E-A69F-8BF0E7F2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155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AF71-F304-4EC0-8BC5-764BCDC48E20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276A5-F6A7-4E2E-A69F-8BF0E7F2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683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AF71-F304-4EC0-8BC5-764BCDC48E20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276A5-F6A7-4E2E-A69F-8BF0E7F2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09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AF71-F304-4EC0-8BC5-764BCDC48E20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276A5-F6A7-4E2E-A69F-8BF0E7F2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607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7AF71-F304-4EC0-8BC5-764BCDC48E20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276A5-F6A7-4E2E-A69F-8BF0E7F2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102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76200" y="0"/>
            <a:ext cx="9296400" cy="69342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57200" y="914400"/>
            <a:ext cx="8382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0" b="1" dirty="0" smtClean="0">
                <a:solidFill>
                  <a:schemeClr val="bg1"/>
                </a:solidFill>
              </a:rPr>
              <a:t>LGS Class </a:t>
            </a:r>
          </a:p>
          <a:p>
            <a:pPr algn="ctr"/>
            <a:r>
              <a:rPr lang="en-US" sz="13000" b="1" dirty="0" smtClean="0">
                <a:solidFill>
                  <a:schemeClr val="bg1"/>
                </a:solidFill>
              </a:rPr>
              <a:t>of 2016</a:t>
            </a:r>
          </a:p>
        </p:txBody>
      </p:sp>
      <p:pic>
        <p:nvPicPr>
          <p:cNvPr id="1026" name="Picture 2" descr="\\lgs-dc\users\kristen\Desktop\Invit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987199"/>
            <a:ext cx="64008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971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Leadership Greater Syracuse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Pamela Brunet</dc:creator>
  <cp:lastModifiedBy>Kristen Vella</cp:lastModifiedBy>
  <cp:revision>8</cp:revision>
  <dcterms:created xsi:type="dcterms:W3CDTF">2014-03-07T18:04:02Z</dcterms:created>
  <dcterms:modified xsi:type="dcterms:W3CDTF">2015-09-18T13:48:14Z</dcterms:modified>
</cp:coreProperties>
</file>